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424" userDrawn="1">
          <p15:clr>
            <a:srgbClr val="A4A3A4"/>
          </p15:clr>
        </p15:guide>
        <p15:guide id="3" pos="34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14"/>
      </p:cViewPr>
      <p:guideLst>
        <p:guide orient="horz" pos="2160"/>
        <p:guide pos="424"/>
        <p:guide pos="34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389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5A089E-7F3C-4F26-9F50-63F4C1445844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189F58-843C-4703-8C4C-AB905AA334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38556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DDE9F5-463B-4EA1-8953-AE26EC83197B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AA457E-A22E-4969-9A26-C29143292C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63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2E6C-386B-4AAF-A2C7-BFFB200B11E5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3B48B-23C4-4970-B7BD-A106E56E4A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144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2E6C-386B-4AAF-A2C7-BFFB200B11E5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3B48B-23C4-4970-B7BD-A106E56E4A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6801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2E6C-386B-4AAF-A2C7-BFFB200B11E5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3B48B-23C4-4970-B7BD-A106E56E4A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1944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2E6C-386B-4AAF-A2C7-BFFB200B11E5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3B48B-23C4-4970-B7BD-A106E56E4A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911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2E6C-386B-4AAF-A2C7-BFFB200B11E5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3B48B-23C4-4970-B7BD-A106E56E4A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1777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7874000" y="4358341"/>
            <a:ext cx="3837640" cy="650782"/>
          </a:xfrm>
        </p:spPr>
        <p:txBody>
          <a:bodyPr rIns="36000" anchor="t">
            <a:noAutofit/>
          </a:bodyPr>
          <a:lstStyle>
            <a:lvl1pPr algn="r">
              <a:defRPr sz="3200"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ko-KR" altLang="en-US" dirty="0" err="1"/>
              <a:t>팀명을</a:t>
            </a:r>
            <a:r>
              <a:rPr lang="ko-KR" altLang="en-US" dirty="0"/>
              <a:t> 입력하세요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2E6C-386B-4AAF-A2C7-BFFB200B11E5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3B48B-23C4-4970-B7BD-A106E56E4A8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3" hasCustomPrompt="1"/>
          </p:nvPr>
        </p:nvSpPr>
        <p:spPr>
          <a:xfrm>
            <a:off x="8470900" y="3937000"/>
            <a:ext cx="3240740" cy="421341"/>
          </a:xfrm>
        </p:spPr>
        <p:txBody>
          <a:bodyPr lIns="72000" rIns="72000" anchor="b">
            <a:normAutofit/>
          </a:bodyPr>
          <a:lstStyle>
            <a:lvl1pPr marL="0" indent="0" algn="r">
              <a:buNone/>
              <a:defRPr lang="ko-KR" altLang="en-US" sz="2400" kern="12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pPr lvl="0"/>
            <a:r>
              <a:rPr lang="ko-KR" altLang="en-US" dirty="0"/>
              <a:t>학교명을 입력하세요</a:t>
            </a:r>
          </a:p>
        </p:txBody>
      </p:sp>
    </p:spTree>
    <p:extLst>
      <p:ext uri="{BB962C8B-B14F-4D97-AF65-F5344CB8AC3E}">
        <p14:creationId xmlns:p14="http://schemas.microsoft.com/office/powerpoint/2010/main" val="18737891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1185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2E6C-386B-4AAF-A2C7-BFFB200B11E5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3B48B-23C4-4970-B7BD-A106E56E4A8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1"/>
          <p:cNvSpPr>
            <a:spLocks noGrp="1"/>
          </p:cNvSpPr>
          <p:nvPr>
            <p:ph type="title" hasCustomPrompt="1"/>
          </p:nvPr>
        </p:nvSpPr>
        <p:spPr>
          <a:xfrm>
            <a:off x="550863" y="4833470"/>
            <a:ext cx="4122236" cy="650782"/>
          </a:xfrm>
        </p:spPr>
        <p:txBody>
          <a:bodyPr rIns="36000" anchor="ctr">
            <a:noAutofit/>
          </a:bodyPr>
          <a:lstStyle>
            <a:lvl1pPr algn="l">
              <a:defRPr sz="3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ko-KR" altLang="en-US" dirty="0" err="1"/>
              <a:t>팀명을</a:t>
            </a:r>
            <a:r>
              <a:rPr lang="ko-KR" altLang="en-US" dirty="0"/>
              <a:t> 입력하세요</a:t>
            </a:r>
          </a:p>
        </p:txBody>
      </p:sp>
      <p:sp>
        <p:nvSpPr>
          <p:cNvPr id="7" name="텍스트 개체 틀 14"/>
          <p:cNvSpPr>
            <a:spLocks noGrp="1"/>
          </p:cNvSpPr>
          <p:nvPr>
            <p:ph type="body" sz="quarter" idx="13" hasCustomPrompt="1"/>
          </p:nvPr>
        </p:nvSpPr>
        <p:spPr>
          <a:xfrm>
            <a:off x="551384" y="4412129"/>
            <a:ext cx="3524815" cy="421341"/>
          </a:xfrm>
        </p:spPr>
        <p:txBody>
          <a:bodyPr lIns="72000" rIns="72000" anchor="ctr">
            <a:normAutofit/>
          </a:bodyPr>
          <a:lstStyle>
            <a:lvl1pPr marL="0" indent="0" algn="l">
              <a:buNone/>
              <a:defRPr lang="ko-KR" altLang="en-US" sz="2400" kern="12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pPr lvl="0"/>
            <a:r>
              <a:rPr lang="ko-KR" altLang="en-US" dirty="0"/>
              <a:t>학교명을 입력하세요</a:t>
            </a:r>
          </a:p>
        </p:txBody>
      </p:sp>
    </p:spTree>
    <p:extLst>
      <p:ext uri="{BB962C8B-B14F-4D97-AF65-F5344CB8AC3E}">
        <p14:creationId xmlns:p14="http://schemas.microsoft.com/office/powerpoint/2010/main" val="1618601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2E6C-386B-4AAF-A2C7-BFFB200B11E5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3B48B-23C4-4970-B7BD-A106E56E4A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3037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2E6C-386B-4AAF-A2C7-BFFB200B11E5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3B48B-23C4-4970-B7BD-A106E56E4A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0768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2E6C-386B-4AAF-A2C7-BFFB200B11E5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3B48B-23C4-4970-B7BD-A106E56E4A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3193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2E6C-386B-4AAF-A2C7-BFFB200B11E5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3B48B-23C4-4970-B7BD-A106E56E4A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83780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2E6C-386B-4AAF-A2C7-BFFB200B11E5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3B48B-23C4-4970-B7BD-A106E56E4A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8080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7F2E6C-386B-4AAF-A2C7-BFFB200B11E5}" type="datetimeFigureOut">
              <a:rPr lang="ko-KR" altLang="en-US" smtClean="0"/>
              <a:t>2026-10-15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C3B48B-23C4-4970-B7BD-A106E56E4A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1294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1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CFA1998-9EE6-D207-86E0-7CAFAFABCA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30" y="424855"/>
            <a:ext cx="2238019" cy="58998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F97D93B9-C4EF-971C-50CF-F3EBF1B8585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68811"/>
            <a:ext cx="12192000" cy="1089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6829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0</Words>
  <Application>Microsoft Office PowerPoint</Application>
  <PresentationFormat>와이드스크린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HY견고딕</vt:lpstr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SHKIM</dc:creator>
  <cp:lastModifiedBy>김소이</cp:lastModifiedBy>
  <cp:revision>20</cp:revision>
  <dcterms:created xsi:type="dcterms:W3CDTF">2022-09-20T23:59:11Z</dcterms:created>
  <dcterms:modified xsi:type="dcterms:W3CDTF">2026-10-15T00:39:22Z</dcterms:modified>
</cp:coreProperties>
</file>